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1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23/10/2016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9144001" cy="5976664"/>
          </a:xfrm>
          <a:prstGeom prst="rect">
            <a:avLst/>
          </a:prstGeom>
        </p:spPr>
      </p:pic>
      <p:pic>
        <p:nvPicPr>
          <p:cNvPr id="5" name="Beethoven - Inno alla Gioia Originale con Cor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4046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7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1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 @PP YOUR LEARNING SKILLS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OBIETTIVO GENERALE DEL PROGETTO:</a:t>
            </a:r>
            <a:endParaRPr lang="it-IT" dirty="0" smtClean="0"/>
          </a:p>
          <a:p>
            <a:r>
              <a:rPr lang="it-IT" dirty="0" smtClean="0"/>
              <a:t>SVILUPPARE E INCORPORARE NEL CURRICULUM COMPETENZE DIGITALI PER RAFFORZARE L’APPRENDIMENTO PER RENDERLO PIU’ DINAMICO E ADATTO ALLE NUOVE ESIGENZE DEGLI STUDENTI</a:t>
            </a:r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759448"/>
            <a:ext cx="3685745" cy="179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5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 PARTICOLARE: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6851104" cy="3268960"/>
          </a:xfrm>
        </p:spPr>
        <p:txBody>
          <a:bodyPr>
            <a:normAutofit fontScale="85000" lnSpcReduction="20000"/>
          </a:bodyPr>
          <a:lstStyle/>
          <a:p>
            <a:r>
              <a:rPr lang="it-IT" dirty="0" smtClean="0"/>
              <a:t>GLI STUDENTI DOVRANNO UTILIZZARE LA PIATTAFORMA ANDROID E LE SUE APPLICAZIONI PER CREARE DELLE @PP (con il programma «</a:t>
            </a:r>
            <a:r>
              <a:rPr lang="it-IT" dirty="0" err="1" smtClean="0"/>
              <a:t>app</a:t>
            </a:r>
            <a:r>
              <a:rPr lang="it-IT" dirty="0" smtClean="0"/>
              <a:t> inventor»). QUESTE APP CONSENTIRANNO LORO DI IMPARARE UN NUOVO LINGUAGGIO DI  PROGRAMMAZIONE E DI VEICOLARE COSI’ I CONTENUTI SCOLASTICI RENDENDOLI FRUIBILI TRAMITE SMARTPHONE.</a:t>
            </a:r>
            <a:endParaRPr lang="en-US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725144"/>
            <a:ext cx="2081808" cy="156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91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PAESI PARTNER:</a:t>
            </a:r>
            <a:endParaRPr lang="en-US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95" y="1988840"/>
            <a:ext cx="1890017" cy="1261864"/>
          </a:xfr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484784"/>
            <a:ext cx="2109347" cy="140588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155629"/>
            <a:ext cx="1835641" cy="12234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733" y="3810652"/>
            <a:ext cx="1846845" cy="128171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31" y="3808147"/>
            <a:ext cx="1800201" cy="1231314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5157192"/>
            <a:ext cx="2104445" cy="140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DURATA DEL PROGETTO: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DUE ANNI DAL 1 SETTEMBRE 2016 AL 31 AGOSTO 2018</a:t>
            </a:r>
          </a:p>
          <a:p>
            <a:r>
              <a:rPr lang="it-IT" dirty="0" smtClean="0"/>
              <a:t>AVREMO UN SITO WEB DEDICATO INTERAMENTE AL PROGETTO. TRAMITE IL SITO SI SEGUIRANNO LE VARIE FASI SI POTRA’ CONTINUARE AD INTERAGIRE ANCHE OLTRE LA FINE DEL LAVORO.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ATTIVITA’ E SCADENZE</a:t>
            </a:r>
            <a:endParaRPr lang="en-US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AVVIO DEI LAVORI IN OGNI SCUOLA: COSTITUZIONE DEL TEAM ERASMUS, SUDDIVISIONE DEI COMPITI </a:t>
            </a:r>
          </a:p>
          <a:p>
            <a:r>
              <a:rPr lang="it-IT" dirty="0" smtClean="0"/>
              <a:t>RECLUTAMENTO, </a:t>
            </a:r>
            <a:r>
              <a:rPr lang="it-IT" dirty="0" smtClean="0"/>
              <a:t>DEGLI </a:t>
            </a:r>
            <a:r>
              <a:rPr lang="it-IT" dirty="0" smtClean="0"/>
              <a:t>STUDENTI CHE LAVORERANNO PER I PROSSIMI DUE ANNI AL PROGETTO (circa 30, di tutti gli indirizzi, si prediligeranno gli studenti delle terze).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6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55000" lnSpcReduction="20000"/>
          </a:bodyPr>
          <a:lstStyle/>
          <a:p>
            <a:r>
              <a:rPr lang="it-IT" dirty="0" smtClean="0"/>
              <a:t>NOVEMBRE 2016 WORKSHOP IN GRECIA, SOLO PER I DOCENTI:</a:t>
            </a:r>
          </a:p>
          <a:p>
            <a:pPr marL="0" indent="0">
              <a:buNone/>
            </a:pPr>
            <a:r>
              <a:rPr lang="it-IT" dirty="0" smtClean="0"/>
              <a:t>SCOPRIRE IL MONDO DI APP INVENTOR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MARZO 2017  WORKSHOP IN ITALIA:</a:t>
            </a:r>
          </a:p>
          <a:p>
            <a:pPr marL="0" indent="0">
              <a:buNone/>
            </a:pPr>
            <a:r>
              <a:rPr lang="it-IT" dirty="0" smtClean="0"/>
              <a:t>PRESENTEREMO UN GIOCO, CHE AVRA’ LO SCOPO DI FAR APPRENDERE ALCUNI CONTENUTI DI BIOCHIMICA, LEGATI ALLA CORRETTA ALIMENTAZIONE (EXPO </a:t>
            </a:r>
            <a:r>
              <a:rPr lang="it-IT" dirty="0" smtClean="0"/>
              <a:t>2015).</a:t>
            </a: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MAGGIO 2017 WORKSHOP IN PORTOGALLO:</a:t>
            </a:r>
          </a:p>
          <a:p>
            <a:pPr marL="0" indent="0">
              <a:buNone/>
            </a:pPr>
            <a:r>
              <a:rPr lang="it-IT" dirty="0" smtClean="0"/>
              <a:t>DIGITAL MATHEMATICS GAMES</a:t>
            </a:r>
          </a:p>
          <a:p>
            <a:pPr marL="0" indent="0">
              <a:buNone/>
            </a:pP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 smtClean="0"/>
              <a:t>SETTEMBRE 2017 WORKSHOP IN UNGHERIA:</a:t>
            </a:r>
          </a:p>
          <a:p>
            <a:pPr marL="0" indent="0">
              <a:buNone/>
            </a:pPr>
            <a:r>
              <a:rPr lang="it-IT" dirty="0" smtClean="0"/>
              <a:t>NUOVE APPLICAZIONI PER MIGLIORARE IL PROPRIO CURRICULUM DIGITALE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NOVEMBRE 2017 WORKSHOP IN SPAGNA:</a:t>
            </a:r>
          </a:p>
          <a:p>
            <a:pPr marL="0" indent="0">
              <a:buNone/>
            </a:pPr>
            <a:r>
              <a:rPr lang="it-IT" dirty="0" smtClean="0"/>
              <a:t>APP FOCALIZZATE SUI CONTENUTI DI STORIA, ARTE E GEOGRAFIA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MARZO 2018 WORKSHOP IN TURCHIA:</a:t>
            </a:r>
          </a:p>
          <a:p>
            <a:pPr marL="0" indent="0">
              <a:buNone/>
            </a:pPr>
            <a:r>
              <a:rPr lang="it-IT" dirty="0" smtClean="0"/>
              <a:t>APP FOCALIZZATE SUI CONTENUTI DI SCIENZE MOTORIE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r>
              <a:rPr lang="it-IT" dirty="0" smtClean="0"/>
              <a:t>MAGGIO 2018 CHIUSURA DELLE ATTIVITA’ IN GRECIA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19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1219</TotalTime>
  <Words>288</Words>
  <Application>Microsoft Office PowerPoint</Application>
  <PresentationFormat>Presentazione su schermo (4:3)</PresentationFormat>
  <Paragraphs>31</Paragraphs>
  <Slides>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POWER @PP YOUR LEARNING SKILLS</vt:lpstr>
      <vt:lpstr>IN PARTICOLARE:</vt:lpstr>
      <vt:lpstr>PAESI PARTNER:</vt:lpstr>
      <vt:lpstr>DURATA DEL PROGETTO:</vt:lpstr>
      <vt:lpstr>ATTIVITA’ E SCADENZE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</dc:creator>
  <cp:lastModifiedBy>Sara</cp:lastModifiedBy>
  <cp:revision>14</cp:revision>
  <dcterms:created xsi:type="dcterms:W3CDTF">2016-08-30T11:21:17Z</dcterms:created>
  <dcterms:modified xsi:type="dcterms:W3CDTF">2016-10-23T11:17:52Z</dcterms:modified>
</cp:coreProperties>
</file>